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1" r:id="rId3"/>
    <p:sldId id="256" r:id="rId4"/>
    <p:sldId id="262" r:id="rId5"/>
    <p:sldId id="260" r:id="rId6"/>
    <p:sldId id="25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80" d="100"/>
          <a:sy n="80" d="100"/>
        </p:scale>
        <p:origin x="-1086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Правила питания в ДОУ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</a:t>
            </a:r>
            <a:r>
              <a:rPr lang="ru-RU" sz="2000" dirty="0" smtClean="0">
                <a:latin typeface="a_Helver Bashkir" panose="020B0504020202020204" pitchFamily="34" charset="0"/>
              </a:rPr>
              <a:t>дошкольных 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</a:t>
            </a:r>
            <a:r>
              <a:rPr lang="ru-RU" dirty="0" smtClean="0">
                <a:solidFill>
                  <a:srgbClr val="92D050"/>
                </a:solidFill>
              </a:rPr>
              <a:t>детского сада, </a:t>
            </a:r>
            <a:r>
              <a:rPr lang="ru-RU" dirty="0">
                <a:solidFill>
                  <a:srgbClr val="92D050"/>
                </a:solidFill>
              </a:rPr>
              <a:t>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</a:t>
            </a:r>
            <a:r>
              <a:rPr lang="ru-RU" dirty="0" smtClean="0">
                <a:solidFill>
                  <a:srgbClr val="FF0000"/>
                </a:solidFill>
              </a:rPr>
              <a:t>воспитанников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регламентируется </a:t>
            </a:r>
            <a:r>
              <a:rPr lang="ru-RU" dirty="0">
                <a:solidFill>
                  <a:srgbClr val="FF0000"/>
                </a:solidFill>
              </a:rPr>
              <a:t>локальным нормативным актом </a:t>
            </a:r>
            <a:r>
              <a:rPr lang="ru-RU" dirty="0" smtClean="0">
                <a:solidFill>
                  <a:srgbClr val="FF0000"/>
                </a:solidFill>
              </a:rPr>
              <a:t>детского сада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</a:t>
            </a:r>
            <a:r>
              <a:rPr lang="ru-RU" sz="2400" dirty="0" smtClean="0">
                <a:latin typeface="a_Helver Bashkir" panose="020B0504020202020204" pitchFamily="34" charset="0"/>
              </a:rPr>
              <a:t>ДОУ:</a:t>
            </a:r>
            <a:r>
              <a:rPr lang="ru-RU" sz="2400" dirty="0">
                <a:latin typeface="a_Helver Bashkir" panose="020B0504020202020204" pitchFamily="34" charset="0"/>
              </a:rPr>
              <a:t/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ДОУ: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</a:t>
            </a:r>
            <a:r>
              <a:rPr lang="ru-RU" dirty="0" smtClean="0"/>
              <a:t>ДОУ?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ДОУ?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217</TotalTime>
  <Words>330</Words>
  <Application>Microsoft Office PowerPoint</Application>
  <PresentationFormat>Экран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Соседство</vt:lpstr>
      <vt:lpstr>Правила питания в ДОУ</vt:lpstr>
      <vt:lpstr>Методические рекомендации  по родительскому контролю за горячим питанием в дошкольных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ДОУ: </vt:lpstr>
      <vt:lpstr>Чек-лист родительского контроля организации горячего питания в ДОУ:</vt:lpstr>
      <vt:lpstr>Вы довольны качеством питания в ДОУ?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Компьютер</cp:lastModifiedBy>
  <cp:revision>28</cp:revision>
  <dcterms:created xsi:type="dcterms:W3CDTF">2020-10-06T09:06:49Z</dcterms:created>
  <dcterms:modified xsi:type="dcterms:W3CDTF">2020-12-02T09:13:48Z</dcterms:modified>
</cp:coreProperties>
</file>